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81"/>
  </p:notesMasterIdLst>
  <p:handoutMasterIdLst>
    <p:handoutMasterId r:id="rId82"/>
  </p:handoutMasterIdLst>
  <p:sldIdLst>
    <p:sldId id="256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97" r:id="rId58"/>
    <p:sldId id="398" r:id="rId59"/>
    <p:sldId id="399" r:id="rId60"/>
    <p:sldId id="400" r:id="rId61"/>
    <p:sldId id="401" r:id="rId62"/>
    <p:sldId id="402" r:id="rId63"/>
    <p:sldId id="403" r:id="rId64"/>
    <p:sldId id="404" r:id="rId65"/>
    <p:sldId id="405" r:id="rId66"/>
    <p:sldId id="406" r:id="rId67"/>
    <p:sldId id="407" r:id="rId68"/>
    <p:sldId id="408" r:id="rId69"/>
    <p:sldId id="409" r:id="rId70"/>
    <p:sldId id="410" r:id="rId71"/>
    <p:sldId id="411" r:id="rId72"/>
    <p:sldId id="412" r:id="rId73"/>
    <p:sldId id="413" r:id="rId74"/>
    <p:sldId id="414" r:id="rId75"/>
    <p:sldId id="415" r:id="rId76"/>
    <p:sldId id="416" r:id="rId77"/>
    <p:sldId id="417" r:id="rId78"/>
    <p:sldId id="418" r:id="rId79"/>
    <p:sldId id="419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FF9B45"/>
    <a:srgbClr val="D24726"/>
    <a:srgbClr val="404040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242" autoAdjust="0"/>
  </p:normalViewPr>
  <p:slideViewPr>
    <p:cSldViewPr snapToGrid="0">
      <p:cViewPr varScale="1">
        <p:scale>
          <a:sx n="77" d="100"/>
          <a:sy n="77" d="100"/>
        </p:scale>
        <p:origin x="5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Communications II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Digital Communications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4" y="5320705"/>
            <a:ext cx="1905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17" y="1650682"/>
            <a:ext cx="87915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57" y="2012184"/>
            <a:ext cx="82105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2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03" y="789612"/>
            <a:ext cx="84201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6" y="1109652"/>
            <a:ext cx="843915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55" y="1646984"/>
            <a:ext cx="84105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2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792"/>
            <a:ext cx="869632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6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33" y="2292163"/>
            <a:ext cx="85439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999" y="1515260"/>
            <a:ext cx="87344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54" y="1815857"/>
            <a:ext cx="8763000" cy="3914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929" y="5730632"/>
            <a:ext cx="28670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22" y="1590115"/>
            <a:ext cx="88487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5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44" y="1982321"/>
            <a:ext cx="87153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34" y="1663961"/>
            <a:ext cx="86582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1540249"/>
            <a:ext cx="8524875" cy="1733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37" y="3273799"/>
            <a:ext cx="86106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85" y="1662224"/>
            <a:ext cx="86010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810" y="1616728"/>
            <a:ext cx="85153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36" y="1797311"/>
            <a:ext cx="87153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80" y="1201293"/>
            <a:ext cx="8543925" cy="240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80" y="3601593"/>
            <a:ext cx="85058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8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674" y="1311255"/>
            <a:ext cx="5857875" cy="771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639" y="2082780"/>
            <a:ext cx="8610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608" y="1410866"/>
            <a:ext cx="8610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69" y="1781175"/>
            <a:ext cx="86868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6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933" y="1695898"/>
            <a:ext cx="86296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82" y="1352437"/>
            <a:ext cx="87058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94" y="1593420"/>
            <a:ext cx="85439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890" y="1359778"/>
            <a:ext cx="76009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14475"/>
            <a:ext cx="8534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92" y="1996552"/>
            <a:ext cx="85725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2076450"/>
            <a:ext cx="81915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977" y="1234440"/>
            <a:ext cx="8601075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002" y="5016828"/>
            <a:ext cx="84010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57387"/>
            <a:ext cx="85344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00" y="1207097"/>
            <a:ext cx="8524875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050" y="4940897"/>
            <a:ext cx="86963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15" y="1313833"/>
            <a:ext cx="86963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895" y="1530443"/>
            <a:ext cx="85820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16" y="1435922"/>
            <a:ext cx="832485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591" y="2388422"/>
            <a:ext cx="8867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37" y="1502037"/>
            <a:ext cx="83629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747837"/>
            <a:ext cx="81153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815" y="1631408"/>
            <a:ext cx="85629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201" y="1989093"/>
            <a:ext cx="85820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9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2128837"/>
            <a:ext cx="85915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142" y="1814382"/>
            <a:ext cx="85629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127" y="2230611"/>
            <a:ext cx="83915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38" y="2370550"/>
            <a:ext cx="84105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1831"/>
            <a:ext cx="83820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85" y="1833628"/>
            <a:ext cx="83915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6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26" y="1570953"/>
            <a:ext cx="87439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3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381125"/>
            <a:ext cx="86010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13" y="2453079"/>
            <a:ext cx="85820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91" y="2076123"/>
            <a:ext cx="85629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3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287" y="1371012"/>
            <a:ext cx="8239125" cy="168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61" y="3318297"/>
            <a:ext cx="88677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1238250"/>
            <a:ext cx="84677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500187"/>
            <a:ext cx="8391525" cy="3857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587" y="5357812"/>
            <a:ext cx="63531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115" y="1621272"/>
            <a:ext cx="84772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3" y="1057275"/>
            <a:ext cx="85439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81" y="1561447"/>
            <a:ext cx="86201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616119"/>
            <a:ext cx="87153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759" y="2538025"/>
            <a:ext cx="81438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73" y="2222326"/>
            <a:ext cx="86582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343" y="1706605"/>
            <a:ext cx="84105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926" y="1672550"/>
            <a:ext cx="85058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2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666" y="2111091"/>
            <a:ext cx="81724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81" y="2492810"/>
            <a:ext cx="86963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024062"/>
            <a:ext cx="82486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41" y="1338328"/>
            <a:ext cx="83248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056" y="1373557"/>
            <a:ext cx="4371975" cy="62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555" y="2002207"/>
            <a:ext cx="83915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73" y="1703735"/>
            <a:ext cx="8610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290" y="1832388"/>
            <a:ext cx="85248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350"/>
            <a:ext cx="8620125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2305050"/>
            <a:ext cx="87153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783" y="1396325"/>
            <a:ext cx="84201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45" y="1290045"/>
            <a:ext cx="8648700" cy="454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45" y="5738290"/>
            <a:ext cx="86201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98" y="1397957"/>
            <a:ext cx="8686800" cy="300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948" y="4407857"/>
            <a:ext cx="85915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80" y="2228653"/>
            <a:ext cx="81153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50" y="1670659"/>
            <a:ext cx="85629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1943100"/>
            <a:ext cx="85248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89" y="1456877"/>
            <a:ext cx="84582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5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8356" y="469572"/>
            <a:ext cx="6877119" cy="640080"/>
          </a:xfrm>
        </p:spPr>
        <p:txBody>
          <a:bodyPr>
            <a:noAutofit/>
          </a:bodyPr>
          <a:lstStyle/>
          <a:p>
            <a:pPr algn="r" rtl="1"/>
            <a:r>
              <a:rPr lang="fa-IR" dirty="0" smtClean="0">
                <a:latin typeface="Segoe UI Light" panose="020B0502040204020203" pitchFamily="34" charset="0"/>
                <a:cs typeface="B Nazanin" panose="00000400000000000000" pitchFamily="2" charset="-78"/>
              </a:rPr>
              <a:t>انتقال داده در باند پایه</a:t>
            </a:r>
            <a:endParaRPr lang="en-US" dirty="0">
              <a:latin typeface="Segoe UI Light" panose="020B0502040204020203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6" y="1999857"/>
            <a:ext cx="84296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2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670225-786D-4D35-95D2-EE23BCCC822D}" vid="{047B070F-071F-4F7E-B21E-00157DBF8D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60B3179-FCE1-482B-B473-8B7BB6F9A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8F36FF-D6F8-4F25-B1D6-7893F2294B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ED6A94-6CEC-4690-B5D0-3E831BCC769C}">
  <ds:schemaRefs>
    <ds:schemaRef ds:uri="http://purl.org/dc/dcmitype/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PowerPoint(2)</Template>
  <TotalTime>0</TotalTime>
  <Words>380</Words>
  <Application>Microsoft Office PowerPoint</Application>
  <PresentationFormat>Widescreen</PresentationFormat>
  <Paragraphs>78</Paragraphs>
  <Slides>76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B Nazanin</vt:lpstr>
      <vt:lpstr>Calibri</vt:lpstr>
      <vt:lpstr>Segoe UI</vt:lpstr>
      <vt:lpstr>Segoe UI Light</vt:lpstr>
      <vt:lpstr>WelcomeDoc</vt:lpstr>
      <vt:lpstr>Communications II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  <vt:lpstr>انتقال داده در باند پایه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2019-09-20T03:31:23Z</dcterms:created>
  <dcterms:modified xsi:type="dcterms:W3CDTF">2019-11-09T06:11:47Z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